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3" r:id="rId3"/>
    <p:sldId id="436" r:id="rId4"/>
    <p:sldId id="435" r:id="rId5"/>
    <p:sldId id="437" r:id="rId6"/>
    <p:sldId id="281" r:id="rId7"/>
    <p:sldId id="434" r:id="rId8"/>
    <p:sldId id="264" r:id="rId9"/>
    <p:sldId id="43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84" d="100"/>
          <a:sy n="84" d="100"/>
        </p:scale>
        <p:origin x="60"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4/25/2022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4/25/2022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Indonesian Palm Oil Export Ban</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3" name="Picture 2">
            <a:extLst>
              <a:ext uri="{FF2B5EF4-FFF2-40B4-BE49-F238E27FC236}">
                <a16:creationId xmlns:a16="http://schemas.microsoft.com/office/drawing/2014/main" id="{A960AB52-AE76-498B-8AEB-428CFF0FC802}"/>
              </a:ext>
            </a:extLst>
          </p:cNvPr>
          <p:cNvPicPr>
            <a:picLocks noChangeAspect="1"/>
          </p:cNvPicPr>
          <p:nvPr/>
        </p:nvPicPr>
        <p:blipFill>
          <a:blip r:embed="rId2"/>
          <a:stretch>
            <a:fillRect/>
          </a:stretch>
        </p:blipFill>
        <p:spPr>
          <a:xfrm>
            <a:off x="160020" y="269674"/>
            <a:ext cx="8142479" cy="570138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D749B942-064A-4067-B0D4-C95E5F9D239F}"/>
              </a:ext>
            </a:extLst>
          </p:cNvPr>
          <p:cNvPicPr>
            <a:picLocks noChangeAspect="1"/>
          </p:cNvPicPr>
          <p:nvPr/>
        </p:nvPicPr>
        <p:blipFill>
          <a:blip r:embed="rId2"/>
          <a:stretch>
            <a:fillRect/>
          </a:stretch>
        </p:blipFill>
        <p:spPr>
          <a:xfrm>
            <a:off x="160020" y="269674"/>
            <a:ext cx="8142479" cy="5590243"/>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5" name="Picture 4">
            <a:extLst>
              <a:ext uri="{FF2B5EF4-FFF2-40B4-BE49-F238E27FC236}">
                <a16:creationId xmlns:a16="http://schemas.microsoft.com/office/drawing/2014/main" id="{4283618E-E82D-4BC2-B11C-0229751C7A50}"/>
              </a:ext>
            </a:extLst>
          </p:cNvPr>
          <p:cNvPicPr>
            <a:picLocks noChangeAspect="1"/>
          </p:cNvPicPr>
          <p:nvPr/>
        </p:nvPicPr>
        <p:blipFill>
          <a:blip r:embed="rId2"/>
          <a:stretch>
            <a:fillRect/>
          </a:stretch>
        </p:blipFill>
        <p:spPr>
          <a:xfrm>
            <a:off x="160020" y="269674"/>
            <a:ext cx="8142479"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D6D9168-CDBC-46CC-A820-E37D05522AF6}"/>
</file>

<file path=customXml/itemProps2.xml><?xml version="1.0" encoding="utf-8"?>
<ds:datastoreItem xmlns:ds="http://schemas.openxmlformats.org/officeDocument/2006/customXml" ds:itemID="{7C3724AE-837F-4435-8349-4D4133BBC758}"/>
</file>

<file path=customXml/itemProps3.xml><?xml version="1.0" encoding="utf-8"?>
<ds:datastoreItem xmlns:ds="http://schemas.openxmlformats.org/officeDocument/2006/customXml" ds:itemID="{A1FAEC0B-2772-4628-8E9C-E19B98F33801}"/>
</file>

<file path=docProps/app.xml><?xml version="1.0" encoding="utf-8"?>
<Properties xmlns="http://schemas.openxmlformats.org/officeDocument/2006/extended-properties" xmlns:vt="http://schemas.openxmlformats.org/officeDocument/2006/docPropsVTypes">
  <TotalTime>13633</TotalTime>
  <Words>501</Words>
  <Application>Microsoft Office PowerPoint</Application>
  <PresentationFormat>Widescreen</PresentationFormat>
  <Paragraphs>37</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130</cp:revision>
  <dcterms:created xsi:type="dcterms:W3CDTF">2021-04-20T13:15:58Z</dcterms:created>
  <dcterms:modified xsi:type="dcterms:W3CDTF">2022-04-25T23:46:56Z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